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380" autoAdjust="0"/>
  </p:normalViewPr>
  <p:slideViewPr>
    <p:cSldViewPr snapToGrid="0">
      <p:cViewPr varScale="1">
        <p:scale>
          <a:sx n="82" d="100"/>
          <a:sy n="82" d="100"/>
        </p:scale>
        <p:origin x="81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F05ED6F-9162-4956-81C1-5B405C1526A2}"/>
    <pc:docChg chg="custSel modSld">
      <pc:chgData name="Narelle Wheaton" userId="6e1b2b30-480e-4f91-806b-6735d5b9e446" providerId="ADAL" clId="{9F05ED6F-9162-4956-81C1-5B405C1526A2}" dt="2023-06-29T06:52:55.307" v="29" actId="404"/>
      <pc:docMkLst>
        <pc:docMk/>
      </pc:docMkLst>
      <pc:sldChg chg="modSp mod">
        <pc:chgData name="Narelle Wheaton" userId="6e1b2b30-480e-4f91-806b-6735d5b9e446" providerId="ADAL" clId="{9F05ED6F-9162-4956-81C1-5B405C1526A2}" dt="2023-06-29T06:52:34.741" v="15" actId="404"/>
        <pc:sldMkLst>
          <pc:docMk/>
          <pc:sldMk cId="344488205" sldId="256"/>
        </pc:sldMkLst>
        <pc:spChg chg="mod">
          <ac:chgData name="Narelle Wheaton" userId="6e1b2b30-480e-4f91-806b-6735d5b9e446" providerId="ADAL" clId="{9F05ED6F-9162-4956-81C1-5B405C1526A2}" dt="2023-06-29T06:52:34.741" v="15" actId="404"/>
          <ac:spMkLst>
            <pc:docMk/>
            <pc:sldMk cId="344488205" sldId="256"/>
            <ac:spMk id="3" creationId="{B6C6E109-2B53-44A4-A649-8F8684710963}"/>
          </ac:spMkLst>
        </pc:spChg>
      </pc:sldChg>
      <pc:sldChg chg="modSp mod">
        <pc:chgData name="Narelle Wheaton" userId="6e1b2b30-480e-4f91-806b-6735d5b9e446" providerId="ADAL" clId="{9F05ED6F-9162-4956-81C1-5B405C1526A2}" dt="2023-06-29T06:52:41.329" v="18" actId="404"/>
        <pc:sldMkLst>
          <pc:docMk/>
          <pc:sldMk cId="363291577" sldId="257"/>
        </pc:sldMkLst>
        <pc:spChg chg="mod">
          <ac:chgData name="Narelle Wheaton" userId="6e1b2b30-480e-4f91-806b-6735d5b9e446" providerId="ADAL" clId="{9F05ED6F-9162-4956-81C1-5B405C1526A2}" dt="2023-06-29T06:52:41.329" v="18" actId="404"/>
          <ac:spMkLst>
            <pc:docMk/>
            <pc:sldMk cId="363291577" sldId="257"/>
            <ac:spMk id="3" creationId="{B6C6E109-2B53-44A4-A649-8F8684710963}"/>
          </ac:spMkLst>
        </pc:spChg>
      </pc:sldChg>
      <pc:sldChg chg="modSp mod">
        <pc:chgData name="Narelle Wheaton" userId="6e1b2b30-480e-4f91-806b-6735d5b9e446" providerId="ADAL" clId="{9F05ED6F-9162-4956-81C1-5B405C1526A2}" dt="2023-06-29T06:52:45.547" v="21" actId="404"/>
        <pc:sldMkLst>
          <pc:docMk/>
          <pc:sldMk cId="660165788" sldId="258"/>
        </pc:sldMkLst>
        <pc:spChg chg="mod">
          <ac:chgData name="Narelle Wheaton" userId="6e1b2b30-480e-4f91-806b-6735d5b9e446" providerId="ADAL" clId="{9F05ED6F-9162-4956-81C1-5B405C1526A2}" dt="2023-06-29T06:52:45.547" v="21" actId="404"/>
          <ac:spMkLst>
            <pc:docMk/>
            <pc:sldMk cId="660165788" sldId="258"/>
            <ac:spMk id="3" creationId="{B6C6E109-2B53-44A4-A649-8F8684710963}"/>
          </ac:spMkLst>
        </pc:spChg>
      </pc:sldChg>
      <pc:sldChg chg="modSp mod">
        <pc:chgData name="Narelle Wheaton" userId="6e1b2b30-480e-4f91-806b-6735d5b9e446" providerId="ADAL" clId="{9F05ED6F-9162-4956-81C1-5B405C1526A2}" dt="2023-06-29T06:52:50.941" v="26" actId="404"/>
        <pc:sldMkLst>
          <pc:docMk/>
          <pc:sldMk cId="2030908246" sldId="259"/>
        </pc:sldMkLst>
        <pc:spChg chg="mod">
          <ac:chgData name="Narelle Wheaton" userId="6e1b2b30-480e-4f91-806b-6735d5b9e446" providerId="ADAL" clId="{9F05ED6F-9162-4956-81C1-5B405C1526A2}" dt="2023-06-29T06:52:50.941" v="26" actId="404"/>
          <ac:spMkLst>
            <pc:docMk/>
            <pc:sldMk cId="2030908246" sldId="259"/>
            <ac:spMk id="3" creationId="{B6C6E109-2B53-44A4-A649-8F8684710963}"/>
          </ac:spMkLst>
        </pc:spChg>
      </pc:sldChg>
      <pc:sldChg chg="modSp mod">
        <pc:chgData name="Narelle Wheaton" userId="6e1b2b30-480e-4f91-806b-6735d5b9e446" providerId="ADAL" clId="{9F05ED6F-9162-4956-81C1-5B405C1526A2}" dt="2023-06-29T06:52:55.307" v="29" actId="404"/>
        <pc:sldMkLst>
          <pc:docMk/>
          <pc:sldMk cId="1423975910" sldId="260"/>
        </pc:sldMkLst>
        <pc:spChg chg="mod">
          <ac:chgData name="Narelle Wheaton" userId="6e1b2b30-480e-4f91-806b-6735d5b9e446" providerId="ADAL" clId="{9F05ED6F-9162-4956-81C1-5B405C1526A2}" dt="2023-06-29T06:52:55.307" v="29" actId="404"/>
          <ac:spMkLst>
            <pc:docMk/>
            <pc:sldMk cId="1423975910" sldId="260"/>
            <ac:spMk id="3" creationId="{B6C6E109-2B53-44A4-A649-8F868471096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A77B9-548F-44D1-87C4-A630E55ACD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80ED80-DD5F-4BFA-9974-DF40E32C58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06461-729B-4FA0-A266-4DDAAC7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D99E0C-D209-488D-8EBE-945BF036F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9AEDE-CE1D-4AF7-AD75-A6B340879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7345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E3858-E1E9-4844-9561-28E0A5B02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D942B2-74D0-43E2-B8BE-AC6851561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B68071-F703-4644-8CE5-8B6C2EDA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81163-BB73-4196-94C4-F4BF0D607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430FB-9D12-41AD-B872-3798CC94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730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A7781F-ACBA-4982-B18F-2FABB7F02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9903A4-C9D1-4EE2-9F80-BDE154951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B200F-43DD-45DD-9E3D-B2568C357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21377-9870-46C1-8AE7-50897A408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ABA36-BA50-4A68-AC4F-B772ED0EE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002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455D-FB16-4CB9-A517-8C84110A1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74F4A0-ED41-4D61-8D86-AECB70189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02DFD-84DF-4EEC-B9DC-11633FEF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3758F-8AB8-4843-8A9A-18EAB990D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9CA7C-D881-4A81-BBFE-72FA25F51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9093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16D95-529A-4D00-BA4D-EF94B910B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BE16C8-F57E-41AF-8A3A-934CE22ED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23EC6-371D-478E-814F-E37F7AFB7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1B15D-352C-4B01-8E83-DE1464177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7893FE-9F7F-4211-8FDE-EAD798E3A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97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468B5-39DA-430A-A607-514163C2D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1EB5A-72EC-48EF-9A20-7CC3B7F570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DA10FF-D7C7-4048-8042-A9AA99E00D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3AF301-191D-4743-AFF1-DE4870194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4F5B3A-7CA5-4735-A36E-44131952D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07B95A-7EAC-473F-AC03-B2CE7AD4C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1753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5288E-2E02-4C3E-865C-A4B2283A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7FFBF0-C2A1-4C02-A72D-1E480F938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1BED8C-EC9D-4321-A56C-6DBC7AE05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09AD3D-5DBA-47D4-BD37-704A7360A8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D78D43-2060-47CA-88D1-3214557DFF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8B50B8-2603-4A77-B3A9-9C015D39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20A473-7929-428F-BADE-041E0284F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1B3A67-5288-4F37-9643-0873A42B6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322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5F6B9-119F-440A-9D54-AB18AD614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FFD1AF-2457-477B-ABC8-BD915CF30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3A0E1F-0797-4534-906E-75CD4A2F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6E2901-B3F7-43BD-AD1E-47C0038F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7082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4F6989-EB59-4F7A-874C-C6D98821E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75707E-E708-4359-9B72-518C19BF6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C420F-9909-4E31-80AD-9CA6B2221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6245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3E6F8-5A14-4697-8F44-40DD783ED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6A609-FF24-489F-B882-6D19C3544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A8758-149A-40D8-B612-0FD3C31EF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E043C3-6B10-4E3D-9CFB-C9C22F7E3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2AE5DE-AAA1-4FC7-90BA-A35C33D3E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832D4-14A5-4341-BFC0-749B361C0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1621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5A98B-EAF6-4E75-B24C-8AF8BCFFC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F8C7D0-B3E5-4056-AFF9-1FA26446E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CB3E6-C12A-45A2-A4B3-BEE7596D3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9D89E5-C25D-4F8B-8631-6AB9872F0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672547-C53A-4539-BA95-5906FE486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AE7EAB-96C3-44FA-B204-BC1631480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955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B56620-D88A-46D3-B04A-DBA053C7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6506E-3743-493C-A2F2-0A9CFDD4E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FD208-1F82-4175-9118-7A49320246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91235-3938-4530-AD28-739312966D4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DB016-6A62-47B8-8EFD-2F99DA70CA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2356F-88F5-4E97-BB32-63DB2AD15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D9642-7EB0-4B70-979B-E4A19C703B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2992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6E109-2B53-44A4-A649-8F8684710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48080"/>
            <a:ext cx="9144000" cy="4561839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for the years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love has kept and guided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Urged and inspired us cheered us on our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Sought us and saved us pardoned and provided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the years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bring our thanks today</a:t>
            </a:r>
          </a:p>
        </p:txBody>
      </p:sp>
    </p:spTree>
    <p:extLst>
      <p:ext uri="{BB962C8B-B14F-4D97-AF65-F5344CB8AC3E}">
        <p14:creationId xmlns:p14="http://schemas.microsoft.com/office/powerpoint/2010/main" val="344488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6E109-2B53-44A4-A649-8F8684710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5201"/>
            <a:ext cx="9144000" cy="51518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for that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word of life which fires 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Speaks to our hearts and sets our souls ablaze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Teaches and trains rebukes us and inspires 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the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Receive Your people's praise</a:t>
            </a:r>
          </a:p>
        </p:txBody>
      </p:sp>
    </p:spTree>
    <p:extLst>
      <p:ext uri="{BB962C8B-B14F-4D97-AF65-F5344CB8AC3E}">
        <p14:creationId xmlns:p14="http://schemas.microsoft.com/office/powerpoint/2010/main" val="363291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6E109-2B53-44A4-A649-8F8684710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5201"/>
            <a:ext cx="9144000" cy="51518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for our land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this our generation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Spirits oppressed by pleasure wealth and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young and old for commonwealth and nation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our land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pleased to hear our prayer</a:t>
            </a:r>
          </a:p>
        </p:txBody>
      </p:sp>
    </p:spTree>
    <p:extLst>
      <p:ext uri="{BB962C8B-B14F-4D97-AF65-F5344CB8AC3E}">
        <p14:creationId xmlns:p14="http://schemas.microsoft.com/office/powerpoint/2010/main" val="660165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6E109-2B53-44A4-A649-8F8684710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5201"/>
            <a:ext cx="9144000" cy="51518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for our world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we disown and doubt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Loveless in strength and comfortless in pain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Hungry and helpless lost indeed without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the world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pray that Christ may reign</a:t>
            </a:r>
          </a:p>
        </p:txBody>
      </p:sp>
    </p:spTree>
    <p:extLst>
      <p:ext uri="{BB962C8B-B14F-4D97-AF65-F5344CB8AC3E}">
        <p14:creationId xmlns:p14="http://schemas.microsoft.com/office/powerpoint/2010/main" val="203090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6E109-2B53-44A4-A649-8F8684710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5201"/>
            <a:ext cx="9144000" cy="490727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for ourselves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living power remake 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Self on the cross and Christ upon the throne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Past put behind us for the future take 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our lives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live for Christ alone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5CDE3-FBD4-4F67-AA8B-FDE9D03EDC66}"/>
              </a:ext>
            </a:extLst>
          </p:cNvPr>
          <p:cNvSpPr txBox="1"/>
          <p:nvPr/>
        </p:nvSpPr>
        <p:spPr>
          <a:xfrm>
            <a:off x="457200" y="5508397"/>
            <a:ext cx="60960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0" i="0" dirty="0">
                <a:solidFill>
                  <a:schemeClr val="bg1"/>
                </a:solidFill>
                <a:effectLst/>
                <a:latin typeface="akagi_probook"/>
              </a:rPr>
              <a:t>CCLI Song # 3274952</a:t>
            </a:r>
          </a:p>
          <a:p>
            <a:pPr algn="l"/>
            <a:r>
              <a:rPr lang="en-US" sz="1100" b="0" i="0" dirty="0">
                <a:solidFill>
                  <a:schemeClr val="bg1"/>
                </a:solidFill>
                <a:effectLst/>
                <a:latin typeface="akagi_probook"/>
              </a:rPr>
              <a:t>Timothy Dudley-Smith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100" b="0" i="0" dirty="0">
                <a:solidFill>
                  <a:schemeClr val="bg1"/>
                </a:solidFill>
                <a:effectLst/>
                <a:latin typeface="akagi_probook"/>
              </a:rPr>
              <a:t>© 1969 Hope Publishing Company</a:t>
            </a:r>
          </a:p>
          <a:p>
            <a:pPr algn="l"/>
            <a:r>
              <a:rPr lang="en-US" sz="11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1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1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1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1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1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1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1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1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423975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243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2022-08-02T07:32:34Z</dcterms:created>
  <dcterms:modified xsi:type="dcterms:W3CDTF">2023-06-29T06:52:57Z</dcterms:modified>
</cp:coreProperties>
</file>